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276" r:id="rId3"/>
    <p:sldId id="277" r:id="rId4"/>
    <p:sldId id="278" r:id="rId5"/>
    <p:sldId id="275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62759-3C94-3349-899C-70D36349E2A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27699-5A7F-F44B-8832-D61C5E906E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76200"/>
            <a:ext cx="6553200" cy="2743200"/>
          </a:xfrm>
        </p:spPr>
        <p:txBody>
          <a:bodyPr/>
          <a:lstStyle/>
          <a:p>
            <a:r>
              <a:rPr lang="en-US" altLang="en-US" sz="5400" b="1" u="sng" dirty="0" smtClean="0">
                <a:solidFill>
                  <a:srgbClr val="0000FF"/>
                </a:solidFill>
              </a:rPr>
              <a:t>Integrated Math 2</a:t>
            </a:r>
            <a:br>
              <a:rPr lang="en-US" altLang="en-US" sz="5400" b="1" u="sng" dirty="0" smtClean="0">
                <a:solidFill>
                  <a:srgbClr val="0000FF"/>
                </a:solidFill>
              </a:rPr>
            </a:br>
            <a:r>
              <a:rPr lang="en-US" altLang="en-US" sz="5400" b="1" dirty="0" smtClean="0">
                <a:solidFill>
                  <a:srgbClr val="0000FF"/>
                </a:solidFill>
              </a:rPr>
              <a:t>Unit 6 Toolkit</a:t>
            </a:r>
            <a:r>
              <a:rPr lang="en-US" altLang="en-US" sz="5400" b="1" u="sng" dirty="0" smtClean="0">
                <a:solidFill>
                  <a:srgbClr val="0000FF"/>
                </a:solidFill>
              </a:rPr>
              <a:t/>
            </a:r>
            <a:br>
              <a:rPr lang="en-US" altLang="en-US" sz="5400" b="1" u="sng" dirty="0" smtClean="0">
                <a:solidFill>
                  <a:srgbClr val="0000FF"/>
                </a:solidFill>
              </a:rPr>
            </a:br>
            <a:r>
              <a:rPr lang="en-US" altLang="en-US" i="1" dirty="0" smtClean="0">
                <a:solidFill>
                  <a:srgbClr val="0000FF"/>
                </a:solidFill>
              </a:rPr>
              <a:t>(learning targets)</a:t>
            </a:r>
            <a:endParaRPr lang="en-US" altLang="en-US" i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352800"/>
            <a:ext cx="8534400" cy="2819400"/>
          </a:xfrm>
          <a:solidFill>
            <a:srgbClr val="FFFF99">
              <a:alpha val="66667"/>
            </a:srgbClr>
          </a:solidFill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u="sng" dirty="0" smtClean="0">
                <a:solidFill>
                  <a:schemeClr val="tx1"/>
                </a:solidFill>
              </a:rPr>
              <a:t>Reminder:  keep all notes in orange folder!! </a:t>
            </a:r>
            <a:r>
              <a:rPr lang="en-US" altLang="en-US" sz="3600" b="1" dirty="0" smtClean="0">
                <a:solidFill>
                  <a:schemeClr val="tx1"/>
                </a:solidFill>
              </a:rPr>
              <a:t>They may be used on group quizzes and both final exams.  These notes are a study tool to help you prepare for each unit test.</a:t>
            </a:r>
          </a:p>
        </p:txBody>
      </p:sp>
      <p:pic>
        <p:nvPicPr>
          <p:cNvPr id="2052" name="Picture 6" descr="http://www.eapworld.net/wp-content/uploads/2009/11/pen-and-not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0" y="1371600"/>
            <a:ext cx="123190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https://encrypted-tbn2.gstatic.com/images?q=tbn:ANd9GcSg-IoiZ1vQCFEzB_H4UsqyW32pF0utTX5mEK4JSIgTu6sD6sJEG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27187"/>
            <a:ext cx="146229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084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2057400" cy="563562"/>
          </a:xfrm>
          <a:solidFill>
            <a:srgbClr val="FFDA25"/>
          </a:solidFill>
          <a:ln w="57150" cmpd="sng">
            <a:solidFill>
              <a:srgbClr val="30FF15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/>
              <a:t>Tool-Kit</a:t>
            </a:r>
            <a:endParaRPr lang="en-US" sz="2800" dirty="0"/>
          </a:p>
        </p:txBody>
      </p:sp>
      <p:pic>
        <p:nvPicPr>
          <p:cNvPr id="4098" name="Picture 2" descr="C:\Users\Debbie\AppData\Local\Temp\SNAGHTML2600601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57200"/>
            <a:ext cx="4579433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62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1524000" cy="563562"/>
          </a:xfrm>
          <a:solidFill>
            <a:srgbClr val="FFDA25"/>
          </a:solidFill>
          <a:ln w="57150" cmpd="sng">
            <a:solidFill>
              <a:srgbClr val="30FF15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/>
              <a:t>Tool-Kit</a:t>
            </a:r>
            <a:endParaRPr lang="en-US" sz="28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1000"/>
            <a:ext cx="59317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444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1524000" cy="563562"/>
          </a:xfrm>
          <a:solidFill>
            <a:srgbClr val="FFDA25"/>
          </a:solidFill>
          <a:ln w="57150" cmpd="sng">
            <a:solidFill>
              <a:srgbClr val="30FF15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/>
              <a:t>Tool-Kit</a:t>
            </a:r>
            <a:endParaRPr lang="en-US" sz="2800" dirty="0"/>
          </a:p>
        </p:txBody>
      </p:sp>
      <p:pic>
        <p:nvPicPr>
          <p:cNvPr id="6148" name="Picture 4" descr="C:\Users\Debbie\AppData\Local\Temp\SNAGHTML2602d92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6831902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3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2590800" cy="563562"/>
          </a:xfrm>
          <a:solidFill>
            <a:srgbClr val="FFDA25"/>
          </a:solidFill>
          <a:ln w="57150" cmpd="sng">
            <a:solidFill>
              <a:srgbClr val="30FF15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/>
              <a:t>Tool-Kit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7199" y="1066800"/>
            <a:ext cx="3733801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" y="1066800"/>
            <a:ext cx="8634999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40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2590800" cy="563562"/>
          </a:xfrm>
          <a:solidFill>
            <a:srgbClr val="FFDA25"/>
          </a:solidFill>
          <a:ln w="57150" cmpd="sng">
            <a:solidFill>
              <a:srgbClr val="30FF15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/>
              <a:t>Tool-Kit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7199" y="1066800"/>
            <a:ext cx="3733801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38200"/>
            <a:ext cx="8534400" cy="5262318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8839200" cy="614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007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44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Integrated Math 2 Unit 6 Toolkit (learning targets)</vt:lpstr>
      <vt:lpstr>Tool-Kit</vt:lpstr>
      <vt:lpstr>Tool-Kit</vt:lpstr>
      <vt:lpstr>Tool-Kit</vt:lpstr>
      <vt:lpstr>Tool-Kit</vt:lpstr>
      <vt:lpstr>Tool-Kit</vt:lpstr>
    </vt:vector>
  </TitlesOfParts>
  <Company>Pleasant Valley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6.1.2</dc:title>
  <dc:creator>Valerie Barber</dc:creator>
  <cp:lastModifiedBy>Debbie Rosenow</cp:lastModifiedBy>
  <cp:revision>12</cp:revision>
  <dcterms:created xsi:type="dcterms:W3CDTF">2016-03-30T16:48:49Z</dcterms:created>
  <dcterms:modified xsi:type="dcterms:W3CDTF">2017-01-13T00:00:51Z</dcterms:modified>
</cp:coreProperties>
</file>